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4" r:id="rId8"/>
    <p:sldId id="262" r:id="rId9"/>
    <p:sldId id="263" r:id="rId10"/>
    <p:sldId id="265" r:id="rId11"/>
    <p:sldId id="275" r:id="rId12"/>
    <p:sldId id="273" r:id="rId13"/>
    <p:sldId id="267" r:id="rId14"/>
    <p:sldId id="268" r:id="rId15"/>
    <p:sldId id="271" r:id="rId16"/>
    <p:sldId id="269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50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ru-RU" sz="9600" dirty="0" smtClean="0">
                <a:solidFill>
                  <a:srgbClr val="FF0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rial Unicode MS" pitchFamily="34" charset="-128"/>
              </a:rPr>
              <a:t>ГБОУ РД </a:t>
            </a:r>
            <a:br>
              <a:rPr lang="ru-RU" sz="9600" dirty="0" smtClean="0">
                <a:solidFill>
                  <a:srgbClr val="FF0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rial Unicode MS" pitchFamily="34" charset="-128"/>
              </a:rPr>
            </a:br>
            <a:r>
              <a:rPr lang="ru-RU" sz="9600" dirty="0" smtClean="0">
                <a:solidFill>
                  <a:srgbClr val="FF0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rial Unicode MS" pitchFamily="34" charset="-128"/>
              </a:rPr>
              <a:t>«РМЛИ ДОД»</a:t>
            </a:r>
            <a:r>
              <a:rPr lang="ru-RU" sz="96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 Unicode MS" pitchFamily="34" charset="-128"/>
              </a:rPr>
              <a:t/>
            </a:r>
            <a:br>
              <a:rPr lang="ru-RU" sz="96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 Unicode MS" pitchFamily="34" charset="-128"/>
              </a:rPr>
            </a:br>
            <a:r>
              <a:rPr lang="ru-RU" sz="96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 Unicode MS" pitchFamily="34" charset="-128"/>
              </a:rPr>
              <a:t/>
            </a:r>
            <a:br>
              <a:rPr lang="ru-RU" sz="96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 Unicode MS" pitchFamily="34" charset="-128"/>
              </a:rPr>
            </a:br>
            <a:endParaRPr lang="ru-RU" sz="9600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 Unicode MS" pitchFamily="34" charset="-128"/>
            </a:endParaRPr>
          </a:p>
        </p:txBody>
      </p:sp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3184" y="188640"/>
            <a:ext cx="8507288" cy="4752528"/>
          </a:xfrm>
          <a:blipFill>
            <a:blip r:embed="rId2"/>
            <a:srcRect/>
            <a:stretch>
              <a:fillRect t="-1" b="-33039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5445224"/>
            <a:ext cx="7355160" cy="652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 smtClean="0"/>
              <a:t>Учащиеся в походе по родному краю</a:t>
            </a:r>
            <a:endParaRPr lang="ru-RU" sz="3200" dirty="0"/>
          </a:p>
        </p:txBody>
      </p:sp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075240" cy="6264696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4638"/>
            <a:ext cx="8271164" cy="5386610"/>
          </a:xfrm>
          <a:blipFill>
            <a:blip r:embed="rId2"/>
            <a:srcRect/>
            <a:stretch>
              <a:fillRect r="-1114" b="-17378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5877272"/>
            <a:ext cx="800323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 smtClean="0"/>
              <a:t>Озеленение двора лицея </a:t>
            </a:r>
            <a:br>
              <a:rPr lang="ru-RU" sz="3200" dirty="0" smtClean="0"/>
            </a:br>
            <a:r>
              <a:rPr lang="ru-RU" sz="3200" dirty="0" smtClean="0"/>
              <a:t>под руководством Мусаевой Т.К.</a:t>
            </a:r>
            <a:endParaRPr lang="ru-RU" sz="3200" dirty="0"/>
          </a:p>
        </p:txBody>
      </p:sp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74638"/>
            <a:ext cx="8579296" cy="4738538"/>
          </a:xfrm>
          <a:blipFill>
            <a:blip r:embed="rId2"/>
            <a:srcRect/>
            <a:stretch>
              <a:fillRect b="-31912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5877272"/>
            <a:ext cx="7355160" cy="652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 smtClean="0"/>
              <a:t>Хорошее питание – залог здоровья</a:t>
            </a:r>
            <a:endParaRPr lang="ru-RU" sz="3200" dirty="0"/>
          </a:p>
        </p:txBody>
      </p:sp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4638"/>
            <a:ext cx="8363272" cy="5577483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5949280"/>
            <a:ext cx="8229600" cy="724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 err="1" smtClean="0"/>
              <a:t>Хаджимурадова</a:t>
            </a:r>
            <a:r>
              <a:rPr lang="ru-RU" sz="3200" dirty="0" smtClean="0"/>
              <a:t> Х.А. организовала внеклассное мероприятие </a:t>
            </a:r>
            <a:endParaRPr lang="ru-RU" sz="3200" dirty="0"/>
          </a:p>
        </p:txBody>
      </p:sp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8712968" cy="5256584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99592" y="5733256"/>
            <a:ext cx="735516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 smtClean="0"/>
              <a:t>Хореографическая группа показывает свое мастерство</a:t>
            </a:r>
            <a:endParaRPr lang="ru-RU" sz="3200" dirty="0"/>
          </a:p>
        </p:txBody>
      </p:sp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88640"/>
            <a:ext cx="8568952" cy="5184576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55576" y="5661248"/>
            <a:ext cx="735516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 smtClean="0"/>
              <a:t>Юные защитники Отечества маршируют</a:t>
            </a:r>
            <a:endParaRPr lang="ru-RU" sz="3200" dirty="0"/>
          </a:p>
        </p:txBody>
      </p:sp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52201" y="5990776"/>
            <a:ext cx="7355160" cy="652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 smtClean="0"/>
              <a:t>Дружный коллектив учителей лицея </a:t>
            </a:r>
            <a:endParaRPr lang="ru-RU" sz="3200" dirty="0"/>
          </a:p>
        </p:txBody>
      </p:sp>
      <p:pic>
        <p:nvPicPr>
          <p:cNvPr id="5" name="Рисунок 4" descr="_AYA6978.jpg"/>
          <p:cNvPicPr>
            <a:picLocks noChangeAspect="1"/>
          </p:cNvPicPr>
          <p:nvPr/>
        </p:nvPicPr>
        <p:blipFill>
          <a:blip r:embed="rId2" cstate="print"/>
          <a:srcRect l="17187" t="11328" r="10937" b="20703"/>
          <a:stretch>
            <a:fillRect/>
          </a:stretch>
        </p:blipFill>
        <p:spPr>
          <a:xfrm>
            <a:off x="142844" y="214290"/>
            <a:ext cx="8786842" cy="553953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71736" y="0"/>
            <a:ext cx="4214842" cy="57864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71538" y="6143644"/>
            <a:ext cx="6858048" cy="5715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 smtClean="0">
                <a:latin typeface="Monotype Corsiva" pitchFamily="66" charset="0"/>
              </a:rPr>
              <a:t>Омарова</a:t>
            </a:r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200" dirty="0" err="1" smtClean="0">
                <a:latin typeface="Monotype Corsiva" pitchFamily="66" charset="0"/>
              </a:rPr>
              <a:t>Абидат</a:t>
            </a:r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200" dirty="0" err="1" smtClean="0">
                <a:latin typeface="Monotype Corsiva" pitchFamily="66" charset="0"/>
              </a:rPr>
              <a:t>Абдулкадыровна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877272"/>
            <a:ext cx="7355160" cy="65293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dirty="0" smtClean="0"/>
              <a:t>Заседание кафедры точных наук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88640"/>
            <a:ext cx="8712968" cy="5544616"/>
          </a:xfrm>
          <a:blipFill>
            <a:blip r:embed="rId2"/>
            <a:srcRect/>
            <a:stretch>
              <a:fillRect t="-1" b="-25573"/>
            </a:stretch>
          </a:blipFill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6632"/>
            <a:ext cx="8712968" cy="5328592"/>
          </a:xfrm>
          <a:blipFill>
            <a:blip r:embed="rId2"/>
            <a:srcRect/>
            <a:stretch>
              <a:fillRect l="-1801" t="1" r="901" b="-33334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3568" y="5733256"/>
            <a:ext cx="7992888" cy="86409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200" dirty="0" smtClean="0"/>
              <a:t>Заседание кафедры естественно-научного направления </a:t>
            </a:r>
            <a:endParaRPr lang="ru-RU" sz="3200" dirty="0"/>
          </a:p>
        </p:txBody>
      </p:sp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253678"/>
            <a:ext cx="7920880" cy="5400600"/>
          </a:xfrm>
          <a:blipFill>
            <a:blip r:embed="rId2"/>
            <a:srcRect/>
            <a:stretch>
              <a:fillRect l="-4500" t="-3126" r="-2500" b="-23870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5877272"/>
            <a:ext cx="7355160" cy="652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 smtClean="0"/>
              <a:t>Урок биологии (Мусаева Т.К.)</a:t>
            </a:r>
            <a:endParaRPr lang="ru-RU" sz="3200" dirty="0"/>
          </a:p>
        </p:txBody>
      </p:sp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5400600"/>
          </a:xfrm>
          <a:blipFill>
            <a:blip r:embed="rId2"/>
            <a:srcRect/>
            <a:stretch>
              <a:fillRect b="-42492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3568" y="5877272"/>
            <a:ext cx="8064896" cy="79208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200" dirty="0" smtClean="0"/>
              <a:t>За здоровьем учащихся пристально </a:t>
            </a:r>
            <a:br>
              <a:rPr lang="ru-RU" sz="3200" dirty="0" smtClean="0"/>
            </a:br>
            <a:r>
              <a:rPr lang="ru-RU" sz="3200" dirty="0" smtClean="0"/>
              <a:t>следит мед. служба </a:t>
            </a:r>
            <a:endParaRPr lang="ru-RU" sz="3200" dirty="0"/>
          </a:p>
        </p:txBody>
      </p:sp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6632"/>
            <a:ext cx="8064896" cy="5688632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83568" y="5877272"/>
            <a:ext cx="7355160" cy="65293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dirty="0" smtClean="0"/>
              <a:t>На уроке информатики (</a:t>
            </a:r>
            <a:r>
              <a:rPr lang="ru-RU" sz="3200" dirty="0" err="1" smtClean="0"/>
              <a:t>Зубайруева</a:t>
            </a:r>
            <a:r>
              <a:rPr lang="ru-RU" sz="3200" dirty="0" smtClean="0"/>
              <a:t> З.Р.)</a:t>
            </a:r>
            <a:endParaRPr lang="ru-RU" sz="3200" dirty="0"/>
          </a:p>
        </p:txBody>
      </p:sp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8356" y="279543"/>
            <a:ext cx="8574124" cy="4805641"/>
          </a:xfrm>
          <a:blipFill>
            <a:blip r:embed="rId2"/>
            <a:srcRect/>
            <a:stretch>
              <a:fillRect t="-1" r="-3116" b="-41399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71600" y="5589240"/>
            <a:ext cx="7355160" cy="652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 smtClean="0"/>
              <a:t>Фото на память спортивной команды после успешных выступлений</a:t>
            </a:r>
            <a:endParaRPr lang="ru-RU" sz="3200" dirty="0"/>
          </a:p>
        </p:txBody>
      </p:sp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74638"/>
            <a:ext cx="8363272" cy="5098578"/>
          </a:xfrm>
          <a:blipFill>
            <a:blip r:embed="rId2"/>
            <a:srcRect/>
            <a:stretch>
              <a:fillRect b="-25422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5877272"/>
            <a:ext cx="7355160" cy="652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 smtClean="0"/>
              <a:t>Урок физкультуры (Манилов И.М.)</a:t>
            </a:r>
            <a:endParaRPr lang="ru-RU" sz="3200" dirty="0"/>
          </a:p>
        </p:txBody>
      </p:sp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77</Words>
  <Application>Microsoft Office PowerPoint</Application>
  <PresentationFormat>Экран (4:3)</PresentationFormat>
  <Paragraphs>16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ГБОУ РД  «РМЛИ ДОД»  </vt:lpstr>
      <vt:lpstr>Слайд 2</vt:lpstr>
      <vt:lpstr>Заседание кафедры точных наук</vt:lpstr>
      <vt:lpstr>Заседание кафедры естественно-научного направления </vt:lpstr>
      <vt:lpstr>Слайд 5</vt:lpstr>
      <vt:lpstr>За здоровьем учащихся пристально  следит мед. служба </vt:lpstr>
      <vt:lpstr>На уроке информатики (Зубайруева З.Р.)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РМЛИ ДОД</dc:title>
  <dc:creator>Хайбат Ахмедовна</dc:creator>
  <cp:lastModifiedBy>Зарема</cp:lastModifiedBy>
  <cp:revision>12</cp:revision>
  <dcterms:created xsi:type="dcterms:W3CDTF">2016-10-01T13:32:48Z</dcterms:created>
  <dcterms:modified xsi:type="dcterms:W3CDTF">2016-10-06T12:52:35Z</dcterms:modified>
</cp:coreProperties>
</file>