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80" r:id="rId4"/>
    <p:sldId id="275" r:id="rId5"/>
    <p:sldId id="282" r:id="rId6"/>
    <p:sldId id="279" r:id="rId7"/>
    <p:sldId id="266" r:id="rId8"/>
    <p:sldId id="277" r:id="rId9"/>
    <p:sldId id="264" r:id="rId10"/>
    <p:sldId id="273" r:id="rId11"/>
    <p:sldId id="281" r:id="rId12"/>
    <p:sldId id="284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9" autoAdjust="0"/>
    <p:restoredTop sz="94660"/>
  </p:normalViewPr>
  <p:slideViewPr>
    <p:cSldViewPr>
      <p:cViewPr varScale="1">
        <p:scale>
          <a:sx n="69" d="100"/>
          <a:sy n="69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30A8-8141-49A0-87AB-231688C3F75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64FF-898A-448B-AF13-695543D70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C64FF-898A-448B-AF13-695543D70D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C64FF-898A-448B-AF13-695543D70DF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5F8740-63AD-43EE-A412-1AC96EE15B5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D77AA2-15ED-4EAE-88DC-10BD0E7E2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8.%20&#1047;&#1072;&#1084;&#1099;&#1082;&#1072;&#1103;%20&#1050;&#1088;&#1091;&#1075;-1.mp3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1.Dhol%20-%20&#1041;&#1072;&#1088;&#1072;&#1073;&#1072;&#1085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2.Tureckij_instrument_-_saz_(get-tune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3.&#1087;&#1072;&#1085;&#1076;&#1091;&#1088;%20-%20&#1040;&#1082;&#1091;&#1096;&#1080;&#1085;&#1082;&#1072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4.&#1082;&#1077;&#1084;&#1072;&#1085;&#1095;&#1072;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5.&#1073;&#1072;&#1083;&#1072;&#1073;&#1072;&#1085;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6.&#1079;&#1091;&#1088;&#1085;&#1072;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7.&#1082;&#1083;&#1072;&#1088;&#1085;&#1077;&#1090;%20&#1075;&#1072;&#1088;&#1084;&#1086;&#1085;&#1100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518457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</a:b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  <a:t>«В мире музыкальных</a:t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</a:b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  <a:t>инструментов </a:t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</a:b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</a:b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  <a:cs typeface="Angsana New" pitchFamily="18" charset="-34"/>
              </a:rPr>
            </a:br>
            <a:endParaRPr lang="ru-RU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  <a:cs typeface="Angsana New" pitchFamily="18" charset="-34"/>
            </a:endParaRPr>
          </a:p>
        </p:txBody>
      </p:sp>
      <p:pic>
        <p:nvPicPr>
          <p:cNvPr id="3" name="Picture 3" descr="http://www.vmc-1820-willich.de/images/lexikon/lyra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15226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ext_2805155410.b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757242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Зарема\IMG_1360.JPG"/>
          <p:cNvPicPr/>
          <p:nvPr/>
        </p:nvPicPr>
        <p:blipFill>
          <a:blip r:embed="rId3" cstate="print"/>
          <a:srcRect l="7489" t="22449" r="7119" b="5496"/>
          <a:stretch>
            <a:fillRect/>
          </a:stretch>
        </p:blipFill>
        <p:spPr bwMode="auto">
          <a:xfrm>
            <a:off x="0" y="0"/>
            <a:ext cx="4214842" cy="32861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Рисунок 3" descr="C:\Users\АНДРЕЙ\Desktop\Зарема\IMG_1362.JPG"/>
          <p:cNvPicPr/>
          <p:nvPr/>
        </p:nvPicPr>
        <p:blipFill>
          <a:blip r:embed="rId4" cstate="print"/>
          <a:srcRect l="1443" t="20192" r="-1336" b="13622"/>
          <a:stretch>
            <a:fillRect/>
          </a:stretch>
        </p:blipFill>
        <p:spPr bwMode="auto">
          <a:xfrm>
            <a:off x="4143372" y="3500438"/>
            <a:ext cx="5000628" cy="33575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Рисунок 4" descr="C:\Users\АНДРЕЙ\Desktop\Зарема\IMG_1363.JPG"/>
          <p:cNvPicPr/>
          <p:nvPr/>
        </p:nvPicPr>
        <p:blipFill>
          <a:blip r:embed="rId5" cstate="print"/>
          <a:srcRect t="29808" r="3153" b="8974"/>
          <a:stretch>
            <a:fillRect/>
          </a:stretch>
        </p:blipFill>
        <p:spPr bwMode="auto">
          <a:xfrm>
            <a:off x="4071934" y="0"/>
            <a:ext cx="5072066" cy="3500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C:\Users\АНДРЕЙ\Desktop\Зарема\IMG_1365.JPG"/>
          <p:cNvPicPr/>
          <p:nvPr/>
        </p:nvPicPr>
        <p:blipFill>
          <a:blip r:embed="rId6" cstate="print"/>
          <a:srcRect l="2886" t="23077" r="909" b="6571"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C:\Users\АНДРЕЙ\Desktop\Зарема\IMG_1361.JPG"/>
          <p:cNvPicPr/>
          <p:nvPr/>
        </p:nvPicPr>
        <p:blipFill>
          <a:blip r:embed="rId7" cstate="print"/>
          <a:srcRect l="24853" t="5449" r="14537" b="3205"/>
          <a:stretch>
            <a:fillRect/>
          </a:stretch>
        </p:blipFill>
        <p:spPr bwMode="auto">
          <a:xfrm>
            <a:off x="3214678" y="1571612"/>
            <a:ext cx="3143272" cy="46434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84784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Музыкальные инструменты – это своеобразные и необычные устройства из разных звучащих материалов, передающие вибрации человеческих эмоций, души, чувств.</a:t>
            </a:r>
          </a:p>
          <a:p>
            <a:pPr fontAlgn="base"/>
            <a:endParaRPr lang="ru-RU" sz="2800" b="1" i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800" b="1" i="1" dirty="0" smtClean="0">
                <a:solidFill>
                  <a:srgbClr val="002060"/>
                </a:solidFill>
              </a:rPr>
              <a:t>      В каждом инструменте существует душа- душа дерева или другого материала, из которого изготовлен инструмент,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душа мастера, 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ЗАМЫКАЯ КРУГ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5157192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солнце на ладони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сердце в звуках тонет,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 потерян для обычных дней.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тебя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сияет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полночь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звезда спешит на помощь,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Возвращая в дом к тебе друзей.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Замыкая круг, ты назад посмотришь вдруг,</a:t>
            </a:r>
            <a:endParaRPr lang="ru-RU" sz="38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Там увидишь в окнах свет сияющий нам вслед.</a:t>
            </a:r>
            <a:endParaRPr lang="ru-RU" sz="38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идут дожди, прошлых бед от них не жди,</a:t>
            </a:r>
            <a:endParaRPr lang="ru-RU" sz="38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Камни пройденных дорог сумел пробить росток</a:t>
            </a:r>
            <a:r>
              <a:rPr lang="ru-RU" sz="38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800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Свой мотив у каждой птицы,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Свой мотив у каждой песни,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Свой мотив у неба и земли.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стирает время лица,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Нас простая мысль утешит,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услышать музыку смогли.</a:t>
            </a:r>
          </a:p>
          <a:p>
            <a:endParaRPr lang="ru-RU" dirty="0"/>
          </a:p>
        </p:txBody>
      </p:sp>
      <p:pic>
        <p:nvPicPr>
          <p:cNvPr id="7" name="8. Замыкая Круг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6309320"/>
            <a:ext cx="304800" cy="304800"/>
          </a:xfrm>
          <a:prstGeom prst="rect">
            <a:avLst/>
          </a:prstGeom>
        </p:spPr>
      </p:pic>
      <p:pic>
        <p:nvPicPr>
          <p:cNvPr id="8" name="Picture 3" descr="http://www.vmc-1820-willich.de/images/lexikon/lyra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661248"/>
            <a:ext cx="864096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16446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683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690562"/>
            <a:ext cx="5715000" cy="5476875"/>
          </a:xfrm>
          <a:prstGeom prst="rect">
            <a:avLst/>
          </a:prstGeom>
        </p:spPr>
      </p:pic>
      <p:pic>
        <p:nvPicPr>
          <p:cNvPr id="4" name="1.Dhol - 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NW3DjN2Y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9144000" cy="6357982"/>
          </a:xfrm>
          <a:prstGeom prst="rect">
            <a:avLst/>
          </a:prstGeom>
        </p:spPr>
      </p:pic>
      <p:pic>
        <p:nvPicPr>
          <p:cNvPr id="3" name="2.Tureckij_instrument_-_saz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avkazsuvenir.ru/files/products/tovar3690.300x300.jpg?b1b70cdd1b5100f200bda8e4282c2e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6500858" cy="5715040"/>
          </a:xfrm>
          <a:prstGeom prst="rect">
            <a:avLst/>
          </a:prstGeom>
          <a:noFill/>
        </p:spPr>
      </p:pic>
      <p:pic>
        <p:nvPicPr>
          <p:cNvPr id="3" name="3.пандур - Акуш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0259361_kemen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42852"/>
            <a:ext cx="4500594" cy="6572296"/>
          </a:xfrm>
          <a:prstGeom prst="rect">
            <a:avLst/>
          </a:prstGeom>
        </p:spPr>
      </p:pic>
      <p:pic>
        <p:nvPicPr>
          <p:cNvPr id="3" name="4.кеманч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duk-tenor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5" y="1381125"/>
            <a:ext cx="6191250" cy="4095750"/>
          </a:xfrm>
          <a:prstGeom prst="rect">
            <a:avLst/>
          </a:prstGeom>
        </p:spPr>
      </p:pic>
      <p:pic>
        <p:nvPicPr>
          <p:cNvPr id="3" name="5.бал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6858048" cy="5643602"/>
          </a:xfrm>
          <a:prstGeom prst="rect">
            <a:avLst/>
          </a:prstGeom>
        </p:spPr>
      </p:pic>
      <p:pic>
        <p:nvPicPr>
          <p:cNvPr id="3" name="6.зур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1220205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8640"/>
            <a:ext cx="5562195" cy="3577580"/>
          </a:xfrm>
          <a:prstGeom prst="rect">
            <a:avLst/>
          </a:prstGeom>
        </p:spPr>
      </p:pic>
      <p:pic>
        <p:nvPicPr>
          <p:cNvPr id="3" name="7.кларнет гарм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04800" cy="304800"/>
          </a:xfrm>
          <a:prstGeom prst="rect">
            <a:avLst/>
          </a:prstGeom>
        </p:spPr>
      </p:pic>
      <p:pic>
        <p:nvPicPr>
          <p:cNvPr id="4" name="Рисунок 3" descr="p4_garm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52936"/>
            <a:ext cx="3960440" cy="2684011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573016"/>
            <a:ext cx="3079785" cy="2882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492</TotalTime>
  <Words>150</Words>
  <Application>Microsoft Office PowerPoint</Application>
  <PresentationFormat>Экран (4:3)</PresentationFormat>
  <Paragraphs>25</Paragraphs>
  <Slides>13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«В мире музыкальных инструментов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</vt:lpstr>
      <vt:lpstr>ЗАМЫКАЯ КРУГ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живет душа мастера?</dc:title>
  <dc:creator>Ася</dc:creator>
  <cp:lastModifiedBy>Зарема</cp:lastModifiedBy>
  <cp:revision>58</cp:revision>
  <dcterms:created xsi:type="dcterms:W3CDTF">2016-02-08T12:49:30Z</dcterms:created>
  <dcterms:modified xsi:type="dcterms:W3CDTF">2021-02-09T06:29:00Z</dcterms:modified>
</cp:coreProperties>
</file>