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4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6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923279C-9855-4AC7-A7AA-93997519AA57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9EE8C56E-E82B-416D-BBF2-F711FBC64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050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279C-9855-4AC7-A7AA-93997519AA57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C56E-E82B-416D-BBF2-F711FBC64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982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279C-9855-4AC7-A7AA-93997519AA57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C56E-E82B-416D-BBF2-F711FBC64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40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279C-9855-4AC7-A7AA-93997519AA57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C56E-E82B-416D-BBF2-F711FBC64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840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279C-9855-4AC7-A7AA-93997519AA57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C56E-E82B-416D-BBF2-F711FBC64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416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279C-9855-4AC7-A7AA-93997519AA57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C56E-E82B-416D-BBF2-F711FBC64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042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279C-9855-4AC7-A7AA-93997519AA57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C56E-E82B-416D-BBF2-F711FBC64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524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279C-9855-4AC7-A7AA-93997519AA57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C56E-E82B-416D-BBF2-F711FBC646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890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279C-9855-4AC7-A7AA-93997519AA57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C56E-E82B-416D-BBF2-F711FBC64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82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279C-9855-4AC7-A7AA-93997519AA57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C56E-E82B-416D-BBF2-F711FBC64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38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279C-9855-4AC7-A7AA-93997519AA57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C56E-E82B-416D-BBF2-F711FBC64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95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279C-9855-4AC7-A7AA-93997519AA57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C56E-E82B-416D-BBF2-F711FBC64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42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279C-9855-4AC7-A7AA-93997519AA57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C56E-E82B-416D-BBF2-F711FBC64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97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279C-9855-4AC7-A7AA-93997519AA57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C56E-E82B-416D-BBF2-F711FBC64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75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279C-9855-4AC7-A7AA-93997519AA57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C56E-E82B-416D-BBF2-F711FBC64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810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279C-9855-4AC7-A7AA-93997519AA57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C56E-E82B-416D-BBF2-F711FBC64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35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279C-9855-4AC7-A7AA-93997519AA57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C56E-E82B-416D-BBF2-F711FBC64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92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23279C-9855-4AC7-A7AA-93997519AA57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E8C56E-E82B-416D-BBF2-F711FBC64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1240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7;&#1072;&#1088;&#1077;&#1084;&#1072;\Desktop\&#1054;&#1058;&#1050;&#1056;&#1067;&#1058;&#1067;&#1049;%20&#1059;&#1056;&#1054;&#1050;%207%20&#1050;&#1051;\drunk-gopnik-russian-domra-type-loop.mp3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7;&#1072;&#1088;&#1077;&#1084;&#1072;\Desktop\&#1054;&#1058;&#1050;&#1056;&#1067;&#1058;&#1067;&#1049;%20&#1059;&#1056;&#1054;&#1050;%207%20&#1050;&#1051;\Russkaya_etnicheskaya_muzyka_-_Dusha_Rusi_gusli_i_dudochka_(Gybka.com).mp3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9705" y="910383"/>
            <a:ext cx="8502804" cy="5501568"/>
          </a:xfrm>
        </p:spPr>
        <p:txBody>
          <a:bodyPr>
            <a:noAutofit/>
          </a:bodyPr>
          <a:lstStyle/>
          <a:p>
            <a:pPr algn="ctr"/>
            <a:r>
              <a:rPr lang="ru-RU" sz="1400" b="1" i="1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Презентация к Открытому уроку музыки</a:t>
            </a:r>
            <a:r>
              <a:rPr lang="ru-RU" sz="6000" b="1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6000" b="1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6000" b="1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«В </a:t>
            </a:r>
            <a:r>
              <a:rPr lang="ru-RU" sz="6000" b="1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мире музыкальных    </a:t>
            </a:r>
            <a:r>
              <a:rPr lang="ru-RU" sz="6000" b="1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инструментов»</a:t>
            </a:r>
            <a:br>
              <a:rPr lang="ru-RU" sz="6000" b="1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6000" b="1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1600" b="1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1600" b="1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600" b="1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1600" b="1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600" b="1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1600" b="1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600" b="1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                                 Учитель музыки  ГБОУ РД «РМЛИ ДОД» </a:t>
            </a:r>
            <a:br>
              <a:rPr lang="ru-RU" sz="1600" b="1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600" b="1" i="1" dirty="0" err="1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Бинетова</a:t>
            </a:r>
            <a:r>
              <a:rPr lang="ru-RU" sz="1600" b="1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 З.Р.</a:t>
            </a:r>
            <a:endParaRPr lang="ru-RU" sz="6000" b="1" i="1" dirty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" name="Picture 3" descr="http://www.vmc-1820-willich.de/images/lexikon/lyra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2509" y="4621712"/>
            <a:ext cx="1522682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73667"/>
            <a:ext cx="7606145" cy="7089677"/>
          </a:xfrm>
        </p:spPr>
        <p:txBody>
          <a:bodyPr/>
          <a:lstStyle/>
          <a:p>
            <a:r>
              <a:rPr lang="ru-RU" sz="6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Этническая музыка</a:t>
            </a:r>
            <a:br>
              <a:rPr lang="ru-RU" sz="6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sz="6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https://i.ytimg.com/vi/WEB7AN5o5y4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46" y="12628"/>
            <a:ext cx="5957454" cy="450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30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316182"/>
          </a:xfrm>
        </p:spPr>
        <p:txBody>
          <a:bodyPr/>
          <a:lstStyle/>
          <a:p>
            <a:r>
              <a:rPr lang="ru-RU" b="1" i="1" u="sng" dirty="0"/>
              <a:t>Э</a:t>
            </a:r>
            <a:r>
              <a:rPr lang="ru-RU" b="1" i="1" u="sng" dirty="0" smtClean="0"/>
              <a:t>тническая  музыка </a:t>
            </a:r>
            <a:r>
              <a:rPr lang="ru-RU" dirty="0" smtClean="0"/>
              <a:t>– традиционная музыка какой-либо народности.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311" y="886691"/>
            <a:ext cx="5825835" cy="5971309"/>
          </a:xfrm>
        </p:spPr>
        <p:txBody>
          <a:bodyPr>
            <a:normAutofit/>
          </a:bodyPr>
          <a:lstStyle/>
          <a:p>
            <a:r>
              <a:rPr lang="ru-RU" sz="3200" dirty="0"/>
              <a:t>В нашу страну данный термин пришел в 1980 годах на смену существовавшим в советское время понятиям народная музыка, и музыкальный фольклор</a:t>
            </a:r>
            <a:r>
              <a:rPr lang="ru-RU" sz="4000" dirty="0"/>
              <a:t>.</a:t>
            </a:r>
          </a:p>
        </p:txBody>
      </p:sp>
      <p:pic>
        <p:nvPicPr>
          <p:cNvPr id="2050" name="Picture 2" descr="http://addnt.ru/wp-content/uploads/2020/06/b88e0ae4dc51c0a3e966194dbedee00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444" y="2746528"/>
            <a:ext cx="5614556" cy="411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4579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5782" y="0"/>
            <a:ext cx="10155382" cy="1456267"/>
          </a:xfrm>
        </p:spPr>
        <p:txBody>
          <a:bodyPr/>
          <a:lstStyle/>
          <a:p>
            <a:r>
              <a:rPr lang="ru-RU" b="1" dirty="0"/>
              <a:t>Славянская этническая музыка</a:t>
            </a:r>
            <a:br>
              <a:rPr lang="ru-RU" b="1" dirty="0"/>
            </a:b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1347000"/>
            <a:ext cx="7592291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 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Helvetica Neue"/>
              </a:rPr>
              <a:t>Разными видами русских народных песен живо заинтересовались отечественные композиторы девятнадцатого века. Первопроходцем в этой сфере был Михаил Глинка. Он активно использовал в своих операх народные мотивы. Этот композитор впервые стал говорить о необходимости изучать музыкальный фольклор. Широкую известность получило следующее его высказывание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: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Музыку сочиняет народ, мы, композиторы, только аранжируем ее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3075" name="Picture 3" descr="https://peterburg2.ru/uploads/16/06/21/ga2_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183" y="817418"/>
            <a:ext cx="4779818" cy="604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43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82" y="609599"/>
            <a:ext cx="5749636" cy="6234545"/>
          </a:xfrm>
        </p:spPr>
        <p:txBody>
          <a:bodyPr>
            <a:normAutofit/>
          </a:bodyPr>
          <a:lstStyle/>
          <a:p>
            <a:r>
              <a:rPr lang="ru-RU" sz="2400" dirty="0"/>
              <a:t>Этническая музыка - это еще и средства, с помощью которых она создается. В России самыми известными народными инструментами всегда считались гудки, гусли, балалайка и домра. Последний из них был незаслуженно забыт после указа царя Федора Михайловича о запрете выступлений скоморохов</a:t>
            </a:r>
            <a:r>
              <a:rPr lang="ru-RU" sz="2400" dirty="0" smtClean="0"/>
              <a:t>.</a:t>
            </a:r>
            <a:r>
              <a:rPr lang="ru-RU" sz="2400" dirty="0"/>
              <a:t> Этот документ нанес большой удар по этнической музыке народов, проживавших на территории современных </a:t>
            </a:r>
            <a:r>
              <a:rPr lang="ru-RU" sz="2400" dirty="0" smtClean="0"/>
              <a:t>России ,  </a:t>
            </a:r>
            <a:r>
              <a:rPr lang="ru-RU" sz="2400" dirty="0"/>
              <a:t>Белоруссии </a:t>
            </a:r>
            <a:r>
              <a:rPr lang="ru-RU" sz="2400" dirty="0" smtClean="0"/>
              <a:t> и </a:t>
            </a:r>
            <a:r>
              <a:rPr lang="ru-RU" sz="2400" dirty="0" err="1" smtClean="0"/>
              <a:t>украины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098" name="Picture 2" descr="https://ds04.infourok.ru/uploads/ex/1070/000ca717-1754728b/img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115" y="-1731818"/>
            <a:ext cx="6003885" cy="87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4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2473" y="3214255"/>
            <a:ext cx="5389418" cy="206432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Лишь в девяностые годы девятнадцатого века, когда русский композитор, аранжировщик и музыкант Василий Андреев создал свой первый в стране оркестр народных инструментов, домра пережила второе рождение.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s://crosti.ru/patterns/00/1b/58/6794d296ae/pictur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514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drunk-gopnik-russian-domra-type-loo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91193" y="574083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59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dmsh31.spb.ru/upload/artteachers/img_6412-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27672" cy="710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usskaya_etnicheskaya_muzyka_-_Dusha_Rusi_gusli_i_dudochka_(Gybka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732577" y="59539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9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6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Лента лицом вниз 4"/>
          <p:cNvSpPr/>
          <p:nvPr/>
        </p:nvSpPr>
        <p:spPr>
          <a:xfrm>
            <a:off x="479859" y="387927"/>
            <a:ext cx="8686800" cy="1677939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СПАСИБО ЗА ВНИМАНИЕ</a:t>
            </a:r>
            <a:endParaRPr lang="ru-RU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074" name="Picture 2" descr="https://yt3.ggpht.com/a/AATXAJx-sp7YbvKypRB4QUtCFVDpZ2otUUzAHnKjLxqorg=s900-c-k-c0xffffffff-no-rj-m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8027"/>
            <a:ext cx="5763491" cy="438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t.depositphotos.com/1757583/3236/i/950/depositphotos_32367007-stock-photo-music-she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469951"/>
            <a:ext cx="5486400" cy="438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21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Небесная</Template>
  <TotalTime>117</TotalTime>
  <Words>110</Words>
  <Application>Microsoft Office PowerPoint</Application>
  <PresentationFormat>Широкоэкранный</PresentationFormat>
  <Paragraphs>10</Paragraphs>
  <Slides>8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Batang</vt:lpstr>
      <vt:lpstr>Calibri</vt:lpstr>
      <vt:lpstr>Calibri Light</vt:lpstr>
      <vt:lpstr>Helvetica Neue</vt:lpstr>
      <vt:lpstr>Небеса</vt:lpstr>
      <vt:lpstr>Презентация к Открытому уроку музыки «В мире музыкальных    инструментов»                                      Учитель музыки  ГБОУ РД «РМЛИ ДОД»  Бинетова З.Р.</vt:lpstr>
      <vt:lpstr>Этническая музыка </vt:lpstr>
      <vt:lpstr>Этническая  музыка – традиционная музыка какой-либо народности.</vt:lpstr>
      <vt:lpstr>Славянская этническая музыка </vt:lpstr>
      <vt:lpstr>Этническая музыка - это еще и средства, с помощью которых она создается. В России самыми известными народными инструментами всегда считались гудки, гусли, балалайка и домра. Последний из них был незаслуженно забыт после указа царя Федора Михайловича о запрете выступлений скоморохов. Этот документ нанес большой удар по этнической музыке народов, проживавших на территории современных России ,  Белоруссии  и украины.</vt:lpstr>
      <vt:lpstr> Лишь в девяностые годы девятнадцатого века, когда русский композитор, аранжировщик и музыкант Василий Андреев создал свой первый в стране оркестр народных инструментов, домра пережила второе рождение.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Этническая музыка </dc:title>
  <dc:creator>Пользователь</dc:creator>
  <cp:lastModifiedBy>User Windows</cp:lastModifiedBy>
  <cp:revision>15</cp:revision>
  <dcterms:created xsi:type="dcterms:W3CDTF">2021-02-01T04:00:03Z</dcterms:created>
  <dcterms:modified xsi:type="dcterms:W3CDTF">2023-10-19T09:25:35Z</dcterms:modified>
</cp:coreProperties>
</file>